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4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3" d="100"/>
          <a:sy n="83" d="100"/>
        </p:scale>
        <p:origin x="1406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4E200-5743-48AF-B936-313F2411BCCE}" type="datetimeFigureOut">
              <a:rPr lang="de-DE" smtClean="0"/>
              <a:t>15.11.2022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0BC8B6-7ADD-42E7-911D-633005D0AA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2405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18.11.2011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18.11.2011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484784"/>
            <a:ext cx="2057400" cy="4641379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4784"/>
            <a:ext cx="6019800" cy="464137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18.11.2011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18.11.2011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18.11.2011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18.11.2011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18.11.2011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18.11.2011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18.11.2011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1484784"/>
            <a:ext cx="5111750" cy="46413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18.11.2011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484784"/>
            <a:ext cx="5486400" cy="324279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18.11.2011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54960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18.11.2011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381" y="404664"/>
            <a:ext cx="2625075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Gerade Verbindung 7"/>
          <p:cNvCxnSpPr/>
          <p:nvPr userDrawn="1"/>
        </p:nvCxnSpPr>
        <p:spPr>
          <a:xfrm>
            <a:off x="467544" y="1412776"/>
            <a:ext cx="8208912" cy="0"/>
          </a:xfrm>
          <a:prstGeom prst="line">
            <a:avLst/>
          </a:prstGeom>
          <a:ln w="9525">
            <a:solidFill>
              <a:srgbClr val="00441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600" b="1" i="0" kern="1200" baseline="0">
          <a:solidFill>
            <a:srgbClr val="004413"/>
          </a:solidFill>
          <a:latin typeface="Helvetica Neue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Helvetica Neue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1"/>
          </a:solidFill>
          <a:latin typeface="Helvetica Neu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Helvetica Neu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1"/>
          </a:solidFill>
          <a:latin typeface="Helvetica Neu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1"/>
          </a:solidFill>
          <a:latin typeface="Helvetica Neu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53661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VFD">
      <a:dk1>
        <a:sysClr val="windowText" lastClr="000000"/>
      </a:dk1>
      <a:lt1>
        <a:sysClr val="window" lastClr="FFFFFF"/>
      </a:lt1>
      <a:dk2>
        <a:srgbClr val="004413"/>
      </a:dk2>
      <a:lt2>
        <a:srgbClr val="E4DFDA"/>
      </a:lt2>
      <a:accent1>
        <a:srgbClr val="386942"/>
      </a:accent1>
      <a:accent2>
        <a:srgbClr val="C9BFB5"/>
      </a:accent2>
      <a:accent3>
        <a:srgbClr val="A2AAAC"/>
      </a:accent3>
      <a:accent4>
        <a:srgbClr val="C0504D"/>
      </a:accent4>
      <a:accent5>
        <a:srgbClr val="162A2F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z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VFD PowerPoint Vorlage</Template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 Neue</vt:lpstr>
      <vt:lpstr>Larissa-Design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Krista Perez Sanchez</dc:creator>
  <cp:lastModifiedBy>Krista Perez Sanchez</cp:lastModifiedBy>
  <cp:revision>1</cp:revision>
  <dcterms:created xsi:type="dcterms:W3CDTF">2022-11-15T20:50:20Z</dcterms:created>
  <dcterms:modified xsi:type="dcterms:W3CDTF">2022-11-15T20:53:17Z</dcterms:modified>
</cp:coreProperties>
</file>